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57" r:id="rId5"/>
    <p:sldId id="258" r:id="rId6"/>
    <p:sldId id="261" r:id="rId7"/>
    <p:sldId id="259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6845B-9544-4A50-6297-E3FB08508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PARCOURS DE CERTIFICATION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04532E-3B04-F121-D0D2-E4BD5E517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8225" y="4613504"/>
            <a:ext cx="2339254" cy="1086237"/>
          </a:xfrm>
        </p:spPr>
        <p:txBody>
          <a:bodyPr/>
          <a:lstStyle/>
          <a:p>
            <a:pPr algn="l"/>
            <a:r>
              <a:rPr lang="fr-FR" dirty="0"/>
              <a:t>BLONDEAU JOAN</a:t>
            </a:r>
          </a:p>
          <a:p>
            <a:pPr algn="l"/>
            <a:r>
              <a:rPr lang="fr-FR" dirty="0"/>
              <a:t>BTS SIO 2</a:t>
            </a:r>
          </a:p>
        </p:txBody>
      </p:sp>
    </p:spTree>
    <p:extLst>
      <p:ext uri="{BB962C8B-B14F-4D97-AF65-F5344CB8AC3E}">
        <p14:creationId xmlns:p14="http://schemas.microsoft.com/office/powerpoint/2010/main" val="60941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2885B-09B5-7A03-934F-FD0A6055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483" y="292894"/>
            <a:ext cx="4441033" cy="1042988"/>
          </a:xfrm>
        </p:spPr>
        <p:txBody>
          <a:bodyPr>
            <a:normAutofit/>
          </a:bodyPr>
          <a:lstStyle/>
          <a:p>
            <a:r>
              <a:rPr lang="fr-FR" sz="6000" dirty="0"/>
              <a:t>Présentation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7FB66E-4234-31D3-0848-5DB91C2E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0" y="0"/>
            <a:ext cx="3524250" cy="8327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D6F7F40-5876-19FF-E232-6874D7A0E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4" y="2959598"/>
            <a:ext cx="10520362" cy="245327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8C0E66-E58C-B2D4-4C6D-ABE307E412EE}"/>
              </a:ext>
            </a:extLst>
          </p:cNvPr>
          <p:cNvSpPr txBox="1"/>
          <p:nvPr/>
        </p:nvSpPr>
        <p:spPr>
          <a:xfrm>
            <a:off x="1968102" y="1933230"/>
            <a:ext cx="9113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BTS SIO (SERVICES INFORMATIQUES AUX ORGANISATIONS : </a:t>
            </a:r>
          </a:p>
        </p:txBody>
      </p:sp>
    </p:spTree>
    <p:extLst>
      <p:ext uri="{BB962C8B-B14F-4D97-AF65-F5344CB8AC3E}">
        <p14:creationId xmlns:p14="http://schemas.microsoft.com/office/powerpoint/2010/main" val="271965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30281-37F7-7A24-554A-CC22BFC9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837" y="318666"/>
            <a:ext cx="7172326" cy="1128714"/>
          </a:xfrm>
        </p:spPr>
        <p:txBody>
          <a:bodyPr>
            <a:normAutofit/>
          </a:bodyPr>
          <a:lstStyle/>
          <a:p>
            <a:r>
              <a:rPr lang="fr-FR" sz="6000" dirty="0"/>
              <a:t>Objectif professionnel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C2FB3F-EA1E-6A0A-4F3F-027A0537D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064" y="1526661"/>
            <a:ext cx="6763871" cy="380467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D5A2D81-ED44-73AE-08C5-FE8ADC4AB68E}"/>
              </a:ext>
            </a:extLst>
          </p:cNvPr>
          <p:cNvSpPr txBox="1"/>
          <p:nvPr/>
        </p:nvSpPr>
        <p:spPr>
          <a:xfrm>
            <a:off x="4545105" y="5558117"/>
            <a:ext cx="310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Cybersécurité</a:t>
            </a:r>
          </a:p>
        </p:txBody>
      </p:sp>
    </p:spTree>
    <p:extLst>
      <p:ext uri="{BB962C8B-B14F-4D97-AF65-F5344CB8AC3E}">
        <p14:creationId xmlns:p14="http://schemas.microsoft.com/office/powerpoint/2010/main" val="228013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1D472D1-6E45-EAA5-5F2E-25CB88A6E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024" y="1005806"/>
            <a:ext cx="8211951" cy="5852194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AAD9357-FF59-8E4B-A8A5-73978651C3B4}"/>
              </a:ext>
            </a:extLst>
          </p:cNvPr>
          <p:cNvSpPr txBox="1"/>
          <p:nvPr/>
        </p:nvSpPr>
        <p:spPr>
          <a:xfrm>
            <a:off x="5147072" y="300037"/>
            <a:ext cx="1893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VALIDÉE</a:t>
            </a:r>
          </a:p>
        </p:txBody>
      </p:sp>
    </p:spTree>
    <p:extLst>
      <p:ext uri="{BB962C8B-B14F-4D97-AF65-F5344CB8AC3E}">
        <p14:creationId xmlns:p14="http://schemas.microsoft.com/office/powerpoint/2010/main" val="184079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E05EB6-DA62-3EE3-A9D7-040BA696D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086" y="814388"/>
            <a:ext cx="7811827" cy="604361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E2325BA-AC56-7F5A-6C62-EFBB8FFAB97F}"/>
              </a:ext>
            </a:extLst>
          </p:cNvPr>
          <p:cNvSpPr txBox="1"/>
          <p:nvPr/>
        </p:nvSpPr>
        <p:spPr>
          <a:xfrm>
            <a:off x="5253036" y="291168"/>
            <a:ext cx="168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VALIDÉE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51303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66CE8-2F4E-CE63-E3F9-A845D5C9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150" y="271463"/>
            <a:ext cx="2171700" cy="542925"/>
          </a:xfrm>
        </p:spPr>
        <p:txBody>
          <a:bodyPr>
            <a:normAutofit/>
          </a:bodyPr>
          <a:lstStyle/>
          <a:p>
            <a:r>
              <a:rPr lang="fr-FR" sz="3200" b="1" dirty="0"/>
              <a:t>EN COURS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1870F78-EB1E-B302-FE3C-361B49AD3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151" y="1585912"/>
            <a:ext cx="10949849" cy="3929063"/>
          </a:xfrm>
        </p:spPr>
      </p:pic>
    </p:spTree>
    <p:extLst>
      <p:ext uri="{BB962C8B-B14F-4D97-AF65-F5344CB8AC3E}">
        <p14:creationId xmlns:p14="http://schemas.microsoft.com/office/powerpoint/2010/main" val="60894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66DAFB4-530F-1781-F036-B6DE3A5F2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587" y="960011"/>
            <a:ext cx="8418825" cy="589798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7D2240-8381-7526-2BFB-31A936CFD9EB}"/>
              </a:ext>
            </a:extLst>
          </p:cNvPr>
          <p:cNvSpPr txBox="1"/>
          <p:nvPr/>
        </p:nvSpPr>
        <p:spPr>
          <a:xfrm>
            <a:off x="5388768" y="242888"/>
            <a:ext cx="182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VALIDÉE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5453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75611-3314-9FBD-B4FB-ED6141D1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270" y="83203"/>
            <a:ext cx="5836165" cy="828675"/>
          </a:xfrm>
        </p:spPr>
        <p:txBody>
          <a:bodyPr/>
          <a:lstStyle/>
          <a:p>
            <a:r>
              <a:rPr lang="fr-FR" dirty="0"/>
              <a:t>Lien des certifications ? 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4BC03B4-DD19-4FF4-B94A-B547458F5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94" t="17560" r="17140" b="24396"/>
          <a:stretch/>
        </p:blipFill>
        <p:spPr>
          <a:xfrm>
            <a:off x="4643717" y="2294964"/>
            <a:ext cx="3469341" cy="30206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C31590D-F80A-0BCE-F8B8-9DD2DD7F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740" y="4884924"/>
            <a:ext cx="1647825" cy="164782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8B3FC0B-DB97-D4DB-BD6C-DFD4BBDD2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095" y="637737"/>
            <a:ext cx="2859740" cy="150710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855A1B3-7339-2D74-1948-232106EA8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210" y="5053573"/>
            <a:ext cx="1721224" cy="17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8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2AB3B-738A-63DE-E3BB-84E02235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505" y="2871787"/>
            <a:ext cx="3328989" cy="1114425"/>
          </a:xfrm>
        </p:spPr>
        <p:txBody>
          <a:bodyPr>
            <a:normAutofit/>
          </a:bodyPr>
          <a:lstStyle/>
          <a:p>
            <a:r>
              <a:rPr lang="fr-FR" sz="6000" dirty="0"/>
              <a:t>MERCI !!!</a:t>
            </a:r>
          </a:p>
        </p:txBody>
      </p:sp>
    </p:spTree>
    <p:extLst>
      <p:ext uri="{BB962C8B-B14F-4D97-AF65-F5344CB8AC3E}">
        <p14:creationId xmlns:p14="http://schemas.microsoft.com/office/powerpoint/2010/main" val="2343742590"/>
      </p:ext>
    </p:extLst>
  </p:cSld>
  <p:clrMapOvr>
    <a:masterClrMapping/>
  </p:clrMapOvr>
</p:sld>
</file>

<file path=ppt/theme/theme1.xml><?xml version="1.0" encoding="utf-8"?>
<a:theme xmlns:a="http://schemas.openxmlformats.org/drawingml/2006/main" name="Cadr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121</TotalTime>
  <Words>31</Words>
  <Application>Microsoft Office PowerPoint</Application>
  <PresentationFormat>Grand écran</PresentationFormat>
  <Paragraphs>13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Franklin Gothic Book</vt:lpstr>
      <vt:lpstr>Cadrage</vt:lpstr>
      <vt:lpstr>PARCOURS DE CERTIFICATION </vt:lpstr>
      <vt:lpstr>Présentation</vt:lpstr>
      <vt:lpstr>Objectif professionnel </vt:lpstr>
      <vt:lpstr>Présentation PowerPoint</vt:lpstr>
      <vt:lpstr>Présentation PowerPoint</vt:lpstr>
      <vt:lpstr>EN COURS</vt:lpstr>
      <vt:lpstr>Présentation PowerPoint</vt:lpstr>
      <vt:lpstr>Lien des certifications ?  </vt:lpstr>
      <vt:lpstr>MERCI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DE CERTIFICATION </dc:title>
  <dc:creator>Joan Blondeau</dc:creator>
  <cp:lastModifiedBy>Joan Blondeau</cp:lastModifiedBy>
  <cp:revision>8</cp:revision>
  <dcterms:created xsi:type="dcterms:W3CDTF">2024-02-26T19:49:45Z</dcterms:created>
  <dcterms:modified xsi:type="dcterms:W3CDTF">2024-03-05T07:18:01Z</dcterms:modified>
</cp:coreProperties>
</file>